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ime MEYER" userId="3ea13a96-b2e5-439f-810f-7976e4995e0d" providerId="ADAL" clId="{6D054D36-815D-4886-B6C2-C398EBAFB150}"/>
    <pc:docChg chg="custSel modSld">
      <pc:chgData name="Maxime MEYER" userId="3ea13a96-b2e5-439f-810f-7976e4995e0d" providerId="ADAL" clId="{6D054D36-815D-4886-B6C2-C398EBAFB150}" dt="2026-03-02T16:10:21.396" v="57" actId="1036"/>
      <pc:docMkLst>
        <pc:docMk/>
      </pc:docMkLst>
      <pc:sldChg chg="delSp modSp mod">
        <pc:chgData name="Maxime MEYER" userId="3ea13a96-b2e5-439f-810f-7976e4995e0d" providerId="ADAL" clId="{6D054D36-815D-4886-B6C2-C398EBAFB150}" dt="2026-03-02T16:10:21.396" v="57" actId="1036"/>
        <pc:sldMkLst>
          <pc:docMk/>
          <pc:sldMk cId="1202352202" sldId="256"/>
        </pc:sldMkLst>
        <pc:spChg chg="mod">
          <ac:chgData name="Maxime MEYER" userId="3ea13a96-b2e5-439f-810f-7976e4995e0d" providerId="ADAL" clId="{6D054D36-815D-4886-B6C2-C398EBAFB150}" dt="2026-03-02T16:08:21.657" v="20" actId="20577"/>
          <ac:spMkLst>
            <pc:docMk/>
            <pc:sldMk cId="1202352202" sldId="256"/>
            <ac:spMk id="31" creationId="{1F22CC88-A242-6C41-2711-9E5A3C06BF51}"/>
          </ac:spMkLst>
        </pc:spChg>
        <pc:cxnChg chg="mod">
          <ac:chgData name="Maxime MEYER" userId="3ea13a96-b2e5-439f-810f-7976e4995e0d" providerId="ADAL" clId="{6D054D36-815D-4886-B6C2-C398EBAFB150}" dt="2026-03-02T16:10:21.396" v="57" actId="1036"/>
          <ac:cxnSpMkLst>
            <pc:docMk/>
            <pc:sldMk cId="1202352202" sldId="256"/>
            <ac:cxnSpMk id="29" creationId="{7D67DEAC-FA32-3020-7D93-4DF93FA9EE2F}"/>
          </ac:cxnSpMkLst>
        </pc:cxnChg>
        <pc:cxnChg chg="mod">
          <ac:chgData name="Maxime MEYER" userId="3ea13a96-b2e5-439f-810f-7976e4995e0d" providerId="ADAL" clId="{6D054D36-815D-4886-B6C2-C398EBAFB150}" dt="2026-03-02T16:10:14.489" v="41" actId="1035"/>
          <ac:cxnSpMkLst>
            <pc:docMk/>
            <pc:sldMk cId="1202352202" sldId="256"/>
            <ac:cxnSpMk id="30" creationId="{F1A68A29-EFB5-ED27-C9EF-DA1C663A9660}"/>
          </ac:cxnSpMkLst>
        </pc:cxnChg>
        <pc:cxnChg chg="mod">
          <ac:chgData name="Maxime MEYER" userId="3ea13a96-b2e5-439f-810f-7976e4995e0d" providerId="ADAL" clId="{6D054D36-815D-4886-B6C2-C398EBAFB150}" dt="2026-03-02T16:09:56.440" v="23" actId="1035"/>
          <ac:cxnSpMkLst>
            <pc:docMk/>
            <pc:sldMk cId="1202352202" sldId="256"/>
            <ac:cxnSpMk id="54" creationId="{615DA518-F2DF-4B56-D15C-7DE26327CE61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B7E519-2756-3018-9FA0-BEEDFA73A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1DB1C5-189F-DFBD-BCBB-A2589CD5A3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09A55E-61FB-6CAE-6DB9-D979B6BB5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B375DD-0C91-2D7A-5D91-AE13E9A61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A65A1D-A52E-D915-D09B-EC0F5E266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858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ADB02A-F181-0017-2C9C-E12EF61A7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C0CD56E-EE01-212F-91F2-750917727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49F0933-EA5A-27D6-32F1-B315BA934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36F0BF-3582-D19D-B73F-5ACD2B5E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C16823-6134-0C7C-3A68-9231C15C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553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2185964-73FA-731B-F374-6A24510BC8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10B4F45-B3CD-2D4F-06B2-404559CF5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C1EDAF-A25B-619E-8082-89D0A5EBB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5622C8-4EE0-AF96-46D5-537C6834D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A4196B-A0B7-EDB4-4406-C0D989720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704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18FA8E-23C8-A54C-C25C-F939D02D2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4238C15-80BC-1745-E0CF-83DABF3FA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BC89F2-B35C-5A3E-AD07-373D5C318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84F655-B123-48F6-912F-25302EDFE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D71F5C-A2EF-99CD-60B3-68AC75B61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60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649994-0133-63A4-5A54-7762D98A3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D2E07E-A35C-1EBF-F0D0-8E0E06D92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5552BB-6BD5-C15C-67B7-10F6FA93F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000DBE-5279-0BBD-917D-BAF74481D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55051C-1713-A966-B9A1-D56D7D0C1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68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196798-AAB6-F5AC-FB74-4C431E94D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CF7480-8C6E-CAE0-0D8F-B893D288C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E0FAE9-7F00-033D-10D9-41D3FD9F75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F072315-BA1F-A272-23A9-9CFAA02E1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B5451FC-D92E-2C68-17F7-07D6ED356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0E1E95C-91A6-508F-9224-C620FEDC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1890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EE67EE-3298-E96C-894C-1A5E7049D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818A71-1EB0-3BCE-CE37-08E99B996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FB6BD44-F9FB-83C0-46B8-B41A6E039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8135DA-0962-EA42-6BEF-812C648915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930DE8E-6C0C-8370-4787-C4C644031B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1F0B764-9EDA-0C61-3F69-819BCAA9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423C7AD-43DB-6850-710B-9287D0E83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E02891A-89A1-6158-93DD-EBDE48EDD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80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CF9EBB-F183-E050-7130-33A27EF1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E27F6A0-5869-5F21-9E76-A758920FC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B2492EA-DC8E-857D-7740-10DE03CF8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D5C1365-AFE4-671D-8F9C-3787CEF93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58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DB5A1E-6FD6-7279-DC97-96B9CCA50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E89B6BE-6800-C25D-995F-1785B48C0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75D566-5742-B068-5764-81B6A7BF1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8023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9E4CC0-03B6-06FA-1501-811D1C859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B3E5F6-6266-447C-9A89-AD9375A27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4AB921D-D02B-E5C8-1F87-8638B72576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EB6508A-3D73-3588-8476-E2748DFB0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30C9654-873F-DE5B-E4BE-674D801EF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D0D858E-C76E-EEAE-7D23-E390F8960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68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D00B2E-0285-E933-C445-F76E3F94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CC5ECEF-595C-9073-D4BC-62551A5D87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7FDD3CE-93A2-6F7B-164F-5F48447453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93EF4DD-3FD8-28CB-FC1D-DFF36B3F2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AE4D3FD-E87A-E265-5519-A59DAE032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211D22-0C50-227E-0D6D-78FCCFC35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728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37D3D33-F297-7B1A-4A47-EE753B9AD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A51CD6-0043-4DD3-2758-1EEE07673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1B63AD-219B-4EA1-E0D8-204181FA87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B81AF-F573-4E39-A70D-4910B734313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28D784-048A-7236-7932-7E61ABE4C3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DFCB51-F129-C2CA-7E36-4A2AE8106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697AE1-34A9-4E71-BFE3-4FF64D8C9F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942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gal.mind-fit.org/fr/conditions-generales-de-vente/" TargetMode="External"/><Relationship Id="rId5" Type="http://schemas.openxmlformats.org/officeDocument/2006/relationships/hyperlink" Target="mailto:customer-support@allopass.com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A4C5642-E2AF-597E-4F8D-FB6BB3097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019926"/>
            <a:ext cx="500063" cy="5334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3240292-410C-5A4C-0A70-7F8C96EC6778}"/>
              </a:ext>
            </a:extLst>
          </p:cNvPr>
          <p:cNvSpPr txBox="1"/>
          <p:nvPr/>
        </p:nvSpPr>
        <p:spPr>
          <a:xfrm>
            <a:off x="1771649" y="1068209"/>
            <a:ext cx="186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VIDEO 8K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E2A6177-7B29-C1B9-423F-B82F93F5BF63}"/>
              </a:ext>
            </a:extLst>
          </p:cNvPr>
          <p:cNvSpPr txBox="1"/>
          <p:nvPr/>
        </p:nvSpPr>
        <p:spPr>
          <a:xfrm>
            <a:off x="1119186" y="1591429"/>
            <a:ext cx="2519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VIDEO 8K est un service édité par Allopass qui permet de visualiser toutes les vidéos de notre catalogue en format 8K, en illimité pendant 1 mois.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E3C0D5-8585-6A37-5D79-DF8BCB503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65" y="2337417"/>
            <a:ext cx="2846136" cy="1948362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A5769407-1F51-65EF-29B3-804D33A3C9BB}"/>
              </a:ext>
            </a:extLst>
          </p:cNvPr>
          <p:cNvSpPr/>
          <p:nvPr/>
        </p:nvSpPr>
        <p:spPr>
          <a:xfrm>
            <a:off x="1127251" y="4453641"/>
            <a:ext cx="2443164" cy="487591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0E7CABC-9EA7-1E99-70ED-1A3B3F372542}"/>
              </a:ext>
            </a:extLst>
          </p:cNvPr>
          <p:cNvSpPr txBox="1"/>
          <p:nvPr/>
        </p:nvSpPr>
        <p:spPr>
          <a:xfrm>
            <a:off x="1329737" y="4528159"/>
            <a:ext cx="20982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Continuer et acheter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C057682-293D-466C-141A-B9AF5631CF50}"/>
              </a:ext>
            </a:extLst>
          </p:cNvPr>
          <p:cNvSpPr txBox="1"/>
          <p:nvPr/>
        </p:nvSpPr>
        <p:spPr>
          <a:xfrm>
            <a:off x="1228418" y="4997834"/>
            <a:ext cx="20686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4,5 EURO + prix SMS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D85E9DC-CC78-4B11-22B8-EDEF061C0F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49" y="5259475"/>
            <a:ext cx="1038225" cy="35242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A1C20CD-F375-3ABA-CAD6-61B07BA0C465}"/>
              </a:ext>
            </a:extLst>
          </p:cNvPr>
          <p:cNvSpPr txBox="1"/>
          <p:nvPr/>
        </p:nvSpPr>
        <p:spPr>
          <a:xfrm>
            <a:off x="760491" y="5611900"/>
            <a:ext cx="3250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/>
              <a:t>Profitez du service en envoyant VID au 81234. Le service VIDEO-8K permet de visualiser tout notre catalogue de vidéos en format 8K. Vous disposerez de 100 vidéos, de façon illimitée pendant 1 mois. Le coût de l'accès au service est de 4,5 € TTC. En cas de réclamations, joignez le 01 71 25 55 55 ou </a:t>
            </a:r>
            <a:r>
              <a:rPr lang="fr-FR" sz="800" dirty="0">
                <a:hlinkClick r:id="rId5"/>
              </a:rPr>
              <a:t>plaintes@allopass.com</a:t>
            </a:r>
            <a:r>
              <a:rPr lang="fr-FR" sz="800" dirty="0"/>
              <a:t> </a:t>
            </a:r>
          </a:p>
          <a:p>
            <a:pPr algn="ctr"/>
            <a:r>
              <a:rPr lang="fr-FR" sz="800" dirty="0">
                <a:hlinkClick r:id="rId6"/>
              </a:rPr>
              <a:t>Conditions Générales de ventes</a:t>
            </a:r>
            <a:endParaRPr lang="fr-FR" sz="800" dirty="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947B8F51-2940-A78A-26CE-760693A801C4}"/>
              </a:ext>
            </a:extLst>
          </p:cNvPr>
          <p:cNvSpPr/>
          <p:nvPr/>
        </p:nvSpPr>
        <p:spPr>
          <a:xfrm>
            <a:off x="3455641" y="1019926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2CD0D3C-B530-C825-5A1C-DEC1F10061BC}"/>
              </a:ext>
            </a:extLst>
          </p:cNvPr>
          <p:cNvSpPr/>
          <p:nvPr/>
        </p:nvSpPr>
        <p:spPr>
          <a:xfrm>
            <a:off x="3561628" y="1797566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52BABB8-7CF0-7C05-2875-68CC01EA4D1B}"/>
              </a:ext>
            </a:extLst>
          </p:cNvPr>
          <p:cNvSpPr/>
          <p:nvPr/>
        </p:nvSpPr>
        <p:spPr>
          <a:xfrm>
            <a:off x="2213612" y="4357427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3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736E474-BDB0-7BC4-151B-A3ABA3041591}"/>
              </a:ext>
            </a:extLst>
          </p:cNvPr>
          <p:cNvCxnSpPr/>
          <p:nvPr/>
        </p:nvCxnSpPr>
        <p:spPr>
          <a:xfrm>
            <a:off x="738493" y="4619135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061181DC-813D-4DD4-435B-438E693BC6AC}"/>
              </a:ext>
            </a:extLst>
          </p:cNvPr>
          <p:cNvCxnSpPr/>
          <p:nvPr/>
        </p:nvCxnSpPr>
        <p:spPr>
          <a:xfrm>
            <a:off x="738493" y="4784786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49A7B912-DFB2-9428-1D59-40601F3AF68A}"/>
              </a:ext>
            </a:extLst>
          </p:cNvPr>
          <p:cNvCxnSpPr/>
          <p:nvPr/>
        </p:nvCxnSpPr>
        <p:spPr>
          <a:xfrm>
            <a:off x="510651" y="4454664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FF300378-9C02-1357-E1D2-F38AB5F61E99}"/>
              </a:ext>
            </a:extLst>
          </p:cNvPr>
          <p:cNvCxnSpPr/>
          <p:nvPr/>
        </p:nvCxnSpPr>
        <p:spPr>
          <a:xfrm>
            <a:off x="509146" y="4942039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0AEBF52D-E686-9751-5CFA-1A336E43DD49}"/>
              </a:ext>
            </a:extLst>
          </p:cNvPr>
          <p:cNvSpPr txBox="1"/>
          <p:nvPr/>
        </p:nvSpPr>
        <p:spPr>
          <a:xfrm rot="16200000">
            <a:off x="-26783" y="4489946"/>
            <a:ext cx="777669" cy="369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100%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C799894-49E4-9C0C-4FCB-6CE8F54256BB}"/>
              </a:ext>
            </a:extLst>
          </p:cNvPr>
          <p:cNvSpPr txBox="1"/>
          <p:nvPr/>
        </p:nvSpPr>
        <p:spPr>
          <a:xfrm rot="16200000">
            <a:off x="253770" y="4549147"/>
            <a:ext cx="777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40%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A8F1E000-C8D6-1C07-1B83-638A0BA15CA3}"/>
              </a:ext>
            </a:extLst>
          </p:cNvPr>
          <p:cNvSpPr/>
          <p:nvPr/>
        </p:nvSpPr>
        <p:spPr>
          <a:xfrm>
            <a:off x="339363" y="4994938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4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7D67DEAC-FA32-3020-7D93-4DF93FA9EE2F}"/>
              </a:ext>
            </a:extLst>
          </p:cNvPr>
          <p:cNvCxnSpPr/>
          <p:nvPr/>
        </p:nvCxnSpPr>
        <p:spPr>
          <a:xfrm>
            <a:off x="2939690" y="4940147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F1A68A29-EFB5-ED27-C9EF-DA1C663A9660}"/>
              </a:ext>
            </a:extLst>
          </p:cNvPr>
          <p:cNvCxnSpPr/>
          <p:nvPr/>
        </p:nvCxnSpPr>
        <p:spPr>
          <a:xfrm>
            <a:off x="2939690" y="4454543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1F22CC88-A242-6C41-2711-9E5A3C06BF51}"/>
              </a:ext>
            </a:extLst>
          </p:cNvPr>
          <p:cNvSpPr txBox="1"/>
          <p:nvPr/>
        </p:nvSpPr>
        <p:spPr>
          <a:xfrm rot="16200000">
            <a:off x="3422882" y="4986233"/>
            <a:ext cx="5391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33%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43A9E807-71AE-1EB3-7F4C-F09E0BF0509D}"/>
              </a:ext>
            </a:extLst>
          </p:cNvPr>
          <p:cNvSpPr/>
          <p:nvPr/>
        </p:nvSpPr>
        <p:spPr>
          <a:xfrm>
            <a:off x="1320156" y="5040805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5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CE9B6B3-5854-4E2D-D9CF-A20C1BBF63AC}"/>
              </a:ext>
            </a:extLst>
          </p:cNvPr>
          <p:cNvSpPr/>
          <p:nvPr/>
        </p:nvSpPr>
        <p:spPr>
          <a:xfrm>
            <a:off x="2737110" y="5347750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6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7CE2BFD5-ED9D-4BF4-E162-461D49284F01}"/>
              </a:ext>
            </a:extLst>
          </p:cNvPr>
          <p:cNvSpPr/>
          <p:nvPr/>
        </p:nvSpPr>
        <p:spPr>
          <a:xfrm>
            <a:off x="2385588" y="5834584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7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2D1B8865-857C-801D-0A31-0FAA2124A5D2}"/>
              </a:ext>
            </a:extLst>
          </p:cNvPr>
          <p:cNvSpPr/>
          <p:nvPr/>
        </p:nvSpPr>
        <p:spPr>
          <a:xfrm>
            <a:off x="925765" y="6110908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8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A9A1BF1-EB9D-0113-75FD-8A348CC1933F}"/>
              </a:ext>
            </a:extLst>
          </p:cNvPr>
          <p:cNvSpPr/>
          <p:nvPr/>
        </p:nvSpPr>
        <p:spPr>
          <a:xfrm>
            <a:off x="1770596" y="6420800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9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ED80C94-98E0-8A88-7460-752A38043345}"/>
              </a:ext>
            </a:extLst>
          </p:cNvPr>
          <p:cNvSpPr txBox="1"/>
          <p:nvPr/>
        </p:nvSpPr>
        <p:spPr>
          <a:xfrm>
            <a:off x="5154437" y="1068209"/>
            <a:ext cx="1747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CGV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08B03254-DF6B-9A3B-711F-1BCECBAFFAFC}"/>
              </a:ext>
            </a:extLst>
          </p:cNvPr>
          <p:cNvSpPr txBox="1"/>
          <p:nvPr/>
        </p:nvSpPr>
        <p:spPr>
          <a:xfrm>
            <a:off x="4975305" y="1510542"/>
            <a:ext cx="26024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Dénomination (ou raison sociale), Forme juridique, Capital social, Adresse siège social, RCS (ou équivalent pays d'origine), Numéro de téléphone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3A5AD7E7-AC2B-6615-6343-83A6AB0517CD}"/>
              </a:ext>
            </a:extLst>
          </p:cNvPr>
          <p:cNvSpPr txBox="1"/>
          <p:nvPr/>
        </p:nvSpPr>
        <p:spPr>
          <a:xfrm>
            <a:off x="4975305" y="2526205"/>
            <a:ext cx="26024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Responsable de la publication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07F1D3C9-07B4-2C37-F038-C2CB992D5965}"/>
              </a:ext>
            </a:extLst>
          </p:cNvPr>
          <p:cNvSpPr/>
          <p:nvPr/>
        </p:nvSpPr>
        <p:spPr>
          <a:xfrm>
            <a:off x="4695897" y="1921967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B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CF2BC050-9F2E-E380-153D-D45C8B1A9CA8}"/>
              </a:ext>
            </a:extLst>
          </p:cNvPr>
          <p:cNvSpPr/>
          <p:nvPr/>
        </p:nvSpPr>
        <p:spPr>
          <a:xfrm>
            <a:off x="4700850" y="2580339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C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A18DE267-E572-A672-9320-1F2D5C79DCA6}"/>
              </a:ext>
            </a:extLst>
          </p:cNvPr>
          <p:cNvSpPr txBox="1"/>
          <p:nvPr/>
        </p:nvSpPr>
        <p:spPr>
          <a:xfrm>
            <a:off x="4975305" y="2863315"/>
            <a:ext cx="26024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Hébergeur du site WEB : Nom, Dénomination sociale, Adresse, Numéro de téléphone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6A049C89-9F48-7483-32B6-B6D9D970AF31}"/>
              </a:ext>
            </a:extLst>
          </p:cNvPr>
          <p:cNvSpPr/>
          <p:nvPr/>
        </p:nvSpPr>
        <p:spPr>
          <a:xfrm>
            <a:off x="4695897" y="3090073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D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6358DE60-BED2-0FB3-0D9E-3CADE2DDCBB0}"/>
              </a:ext>
            </a:extLst>
          </p:cNvPr>
          <p:cNvSpPr txBox="1"/>
          <p:nvPr/>
        </p:nvSpPr>
        <p:spPr>
          <a:xfrm>
            <a:off x="4994991" y="3503400"/>
            <a:ext cx="26024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Hébergeur de la solution de paiement : SASU ALLOPASS, 244 route de Seysses, 31100 Toulouse, France, Tél: +33 5 32 104 504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2E3F0D16-DB20-D080-A0C6-1FE85B0BA768}"/>
              </a:ext>
            </a:extLst>
          </p:cNvPr>
          <p:cNvSpPr/>
          <p:nvPr/>
        </p:nvSpPr>
        <p:spPr>
          <a:xfrm>
            <a:off x="4695897" y="3829922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E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7A9293BC-03EB-5E2D-6933-EA9D847AFF89}"/>
              </a:ext>
            </a:extLst>
          </p:cNvPr>
          <p:cNvSpPr txBox="1"/>
          <p:nvPr/>
        </p:nvSpPr>
        <p:spPr>
          <a:xfrm>
            <a:off x="4994991" y="4354855"/>
            <a:ext cx="26024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Réclamations : Tél: +33 1 71 25 55 55, 9:00-13:00, 14:00-18:00, mail: customer-support@allopass.com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450A2B23-D957-A068-8BD5-AB38894A1C83}"/>
              </a:ext>
            </a:extLst>
          </p:cNvPr>
          <p:cNvSpPr/>
          <p:nvPr/>
        </p:nvSpPr>
        <p:spPr>
          <a:xfrm>
            <a:off x="4703025" y="4582249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F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13176C1D-6EF0-A208-99AC-847F02A7EA33}"/>
              </a:ext>
            </a:extLst>
          </p:cNvPr>
          <p:cNvSpPr txBox="1"/>
          <p:nvPr/>
        </p:nvSpPr>
        <p:spPr>
          <a:xfrm rot="16200000">
            <a:off x="3975432" y="4484128"/>
            <a:ext cx="777669" cy="369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100%</a:t>
            </a:r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1EECC42-BCCF-A36E-76C9-449955E4428C}"/>
              </a:ext>
            </a:extLst>
          </p:cNvPr>
          <p:cNvCxnSpPr/>
          <p:nvPr/>
        </p:nvCxnSpPr>
        <p:spPr>
          <a:xfrm>
            <a:off x="2343738" y="5071841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615DA518-F2DF-4B56-D15C-7DE26327CE61}"/>
              </a:ext>
            </a:extLst>
          </p:cNvPr>
          <p:cNvCxnSpPr/>
          <p:nvPr/>
        </p:nvCxnSpPr>
        <p:spPr>
          <a:xfrm>
            <a:off x="2344134" y="5215331"/>
            <a:ext cx="1261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Ellipse 54">
            <a:extLst>
              <a:ext uri="{FF2B5EF4-FFF2-40B4-BE49-F238E27FC236}">
                <a16:creationId xmlns:a16="http://schemas.microsoft.com/office/drawing/2014/main" id="{9490E605-7593-569B-E5B6-E3FEFF16C0AD}"/>
              </a:ext>
            </a:extLst>
          </p:cNvPr>
          <p:cNvSpPr/>
          <p:nvPr/>
        </p:nvSpPr>
        <p:spPr>
          <a:xfrm>
            <a:off x="3807024" y="4856085"/>
            <a:ext cx="299094" cy="1928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/>
              <a:t>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034665B-85F0-327B-F3D9-FE369A8108FF}"/>
              </a:ext>
            </a:extLst>
          </p:cNvPr>
          <p:cNvSpPr txBox="1"/>
          <p:nvPr/>
        </p:nvSpPr>
        <p:spPr>
          <a:xfrm>
            <a:off x="1766651" y="224410"/>
            <a:ext cx="938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70C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FR</a:t>
            </a:r>
          </a:p>
        </p:txBody>
      </p:sp>
    </p:spTree>
    <p:extLst>
      <p:ext uri="{BB962C8B-B14F-4D97-AF65-F5344CB8AC3E}">
        <p14:creationId xmlns:p14="http://schemas.microsoft.com/office/powerpoint/2010/main" val="12023522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230</Words>
  <Application>Microsoft Office PowerPoint</Application>
  <PresentationFormat>Grand écran</PresentationFormat>
  <Paragraphs>32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ADLaM Display</vt:lpstr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Pierre Edouard Besse</dc:creator>
  <cp:lastModifiedBy>Maxime MEYER</cp:lastModifiedBy>
  <cp:revision>2</cp:revision>
  <dcterms:created xsi:type="dcterms:W3CDTF">2025-06-10T16:04:55Z</dcterms:created>
  <dcterms:modified xsi:type="dcterms:W3CDTF">2026-03-02T16:10:23Z</dcterms:modified>
</cp:coreProperties>
</file>